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7" roundtripDataSignature="AMtx7migtQsyah5M9bx5k/WxAEw588d0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3.jpg"/><Relationship Id="rId5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Open Broadcaster Software</a:t>
            </a:r>
            <a:br>
              <a:rPr lang="en-US"/>
            </a:br>
            <a:r>
              <a:rPr lang="en-US"/>
              <a:t>Studio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rPr lang="en-US" sz="1600"/>
              <a:t>Presentation by Wyatt Zacharias</a:t>
            </a:r>
            <a:endParaRPr/>
          </a:p>
          <a:p>
            <a:pPr indent="0" lvl="0" marL="0" rtl="0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</a:pPr>
            <a:r>
              <a:rPr lang="en-US" sz="1600"/>
              <a:t>2021</a:t>
            </a:r>
            <a:endParaRPr/>
          </a:p>
        </p:txBody>
      </p:sp>
      <p:grpSp>
        <p:nvGrpSpPr>
          <p:cNvPr id="86" name="Google Shape;86;p1"/>
          <p:cNvGrpSpPr/>
          <p:nvPr/>
        </p:nvGrpSpPr>
        <p:grpSpPr>
          <a:xfrm>
            <a:off x="838200" y="5867400"/>
            <a:ext cx="7935609" cy="646331"/>
            <a:chOff x="1068098" y="5562600"/>
            <a:chExt cx="7935609" cy="646331"/>
          </a:xfrm>
        </p:grpSpPr>
        <p:sp>
          <p:nvSpPr>
            <p:cNvPr id="87" name="Google Shape;87;p1"/>
            <p:cNvSpPr txBox="1"/>
            <p:nvPr/>
          </p:nvSpPr>
          <p:spPr>
            <a:xfrm>
              <a:off x="2221907" y="5562600"/>
              <a:ext cx="67818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200" u="none" cap="none" strike="noStrike">
                  <a:solidFill>
                    <a:srgbClr val="7F7F7F"/>
                  </a:solidFill>
                  <a:latin typeface="Calibri"/>
                  <a:ea typeface="Calibri"/>
                  <a:cs typeface="Calibri"/>
                  <a:sym typeface="Calibri"/>
                </a:rPr>
                <a:t>Except where otherwise noted this work is licensed under the Creative Commons Attribution-ShareAlike 4.0 International License. To view a copy of this license, visit http://creativecommons.org/licenses/by-sa/4.0/.</a:t>
              </a:r>
              <a:endParaRPr/>
            </a:p>
          </p:txBody>
        </p:sp>
        <p:pic>
          <p:nvPicPr>
            <p:cNvPr id="88" name="Google Shape;88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68098" y="5683920"/>
              <a:ext cx="1153809" cy="40369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Web Conference Integration</a:t>
            </a:r>
            <a:endParaRPr/>
          </a:p>
        </p:txBody>
      </p:sp>
      <p:sp>
        <p:nvSpPr>
          <p:cNvPr id="146" name="Google Shape;146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Conference apps such as Jitsi, Zoom, etc, expect to handle encoding and hardware configuration themselves.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order to integrate with these apps, OBS developed a “virtual webcam” device which appears to other apps as a standard webcam.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Audio is separate and directly accessed by conference apps.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Conference apps use variable resolution and frame rates to achieve ultra low latency. This greatly reduces achievable audio &amp; video quality.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Glossary</a:t>
            </a:r>
            <a:endParaRPr/>
          </a:p>
        </p:txBody>
      </p:sp>
      <p:sp>
        <p:nvSpPr>
          <p:cNvPr id="152" name="Google Shape;152;p1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H.264 – Standard codec used for video encoding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Bitrate – The amount of data per second of an encoded stream. Typically Mb/s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Encoder – A piece of hardware or software used to encode raw video into a given codec.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RTMP – Real Time Messaging Protocol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HLS – HTTP Live Streaming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DASH – Dynamic Adaptive Streaming over HTTP</a:t>
            </a:r>
            <a:endParaRPr/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Introduction</a:t>
            </a:r>
            <a:endParaRPr/>
          </a:p>
        </p:txBody>
      </p:sp>
      <p:sp>
        <p:nvSpPr>
          <p:cNvPr id="94" name="Google Shape;94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OBS is a real-time video streaming and recording solution.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Provides live capture and encoding from multiple sources.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Available in compiled packages for Windows, macOS, and Linux.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Released under GNU GPL 2.0 license.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History</a:t>
            </a:r>
            <a:endParaRPr/>
          </a:p>
        </p:txBody>
      </p:sp>
      <p:sp>
        <p:nvSpPr>
          <p:cNvPr id="100" name="Google Shape;100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Initially created by Hugh “Jim” Bailey in 2012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After 2012 OBS quickly gained multiple contributors.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2014 a full re-write of OBS is started, dubbed “OBS Multiplatform” with the goal of multi-platform support and a more powerful API.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 2016 the original OBS software is deprecated as “OBS Classic” and OBS Multiplatform becomes the primary version as “OBS Studio”.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Streaming Platforms</a:t>
            </a:r>
            <a:endParaRPr/>
          </a:p>
        </p:txBody>
      </p:sp>
      <p:sp>
        <p:nvSpPr>
          <p:cNvPr id="106" name="Google Shape;106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Youtube and Twitch the most popular public streaming platforms. 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Include features such as live chat and real-time transcoding to different bitrates.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Most platforms still using the RTMP protocol.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HLS and DASH protocols starting to gain support.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RTMP endpoints typically use a unique endpoint ID as their only form of authentication.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Youtube Live Dashboard</a:t>
            </a:r>
            <a:endParaRPr/>
          </a:p>
        </p:txBody>
      </p:sp>
      <p:pic>
        <p:nvPicPr>
          <p:cNvPr id="112" name="Google Shape;112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775" y="1099975"/>
            <a:ext cx="8800450" cy="55164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Twitch Live Dashboard</a:t>
            </a:r>
            <a:endParaRPr/>
          </a:p>
        </p:txBody>
      </p:sp>
      <p:pic>
        <p:nvPicPr>
          <p:cNvPr id="118" name="Google Shape;118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650" y="1071000"/>
            <a:ext cx="8796701" cy="559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Hardware</a:t>
            </a:r>
            <a:endParaRPr/>
          </a:p>
        </p:txBody>
      </p:sp>
      <p:sp>
        <p:nvSpPr>
          <p:cNvPr id="124" name="Google Shape;124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Capture cards available with one or more inputs using HDMI or HD-SDI.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Capture cards typically only support standard broadcast formats.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Audio interfaces support professional quality microphones using XLR inputs and phantom power. 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Modern mirrorless cameras and camcorders capable of clean output produce excellent image quality at 1080p or greater.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Custom peripherals such as the Elgato Stream Deck provide custom macro keys for custom functionality.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920087"/>
            <a:ext cx="3061733" cy="164432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8"/>
          <p:cNvSpPr txBox="1"/>
          <p:nvPr/>
        </p:nvSpPr>
        <p:spPr>
          <a:xfrm>
            <a:off x="394733" y="2564412"/>
            <a:ext cx="32004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Cam Link image Copyright Elgato</a:t>
            </a:r>
            <a:endParaRPr sz="80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194" y="3886200"/>
            <a:ext cx="9144000" cy="2441448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8"/>
          <p:cNvSpPr txBox="1"/>
          <p:nvPr/>
        </p:nvSpPr>
        <p:spPr>
          <a:xfrm>
            <a:off x="2971800" y="6314331"/>
            <a:ext cx="32004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DeckLink image Copyright Blackmagicdesign</a:t>
            </a:r>
            <a:endParaRPr sz="80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A picture containing text, electronics&#10;&#10;Description automatically generated" id="133" name="Google Shape;133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07241" y="1133689"/>
            <a:ext cx="3200400" cy="1838111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8"/>
          <p:cNvSpPr txBox="1"/>
          <p:nvPr/>
        </p:nvSpPr>
        <p:spPr>
          <a:xfrm>
            <a:off x="5325031" y="2910398"/>
            <a:ext cx="320040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rgbClr val="A5A5A5"/>
                </a:solidFill>
                <a:latin typeface="Calibri"/>
                <a:ea typeface="Calibri"/>
                <a:cs typeface="Calibri"/>
                <a:sym typeface="Calibri"/>
              </a:rPr>
              <a:t>UR22mkII image Copyright Steinberg</a:t>
            </a:r>
            <a:endParaRPr sz="800">
              <a:solidFill>
                <a:srgbClr val="A5A5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Encoders</a:t>
            </a:r>
            <a:endParaRPr/>
          </a:p>
        </p:txBody>
      </p:sp>
      <p:sp>
        <p:nvSpPr>
          <p:cNvPr id="140" name="Google Shape;140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Live H.264 video encoding can be very resource intensive.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Software encoding performed entirely with the CPU, works on any platform.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Hardware encoding utilizes dedicated H.264 chipsets and greatly reduces CPU utilization.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nVidia H.264 hardware encoding available from GTX9xx series onwards.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Intel QuickSync H.264 hardware encoding available from Sandy Bridge onwards.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2021-02-09T00:21:11Z</dcterms:created>
  <dc:creator>Wyatt</dc:creator>
</cp:coreProperties>
</file>